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72" r:id="rId5"/>
    <p:sldId id="258" r:id="rId6"/>
    <p:sldId id="259" r:id="rId7"/>
    <p:sldId id="271" r:id="rId8"/>
    <p:sldId id="260" r:id="rId9"/>
    <p:sldId id="261" r:id="rId10"/>
    <p:sldId id="263" r:id="rId11"/>
    <p:sldId id="274" r:id="rId12"/>
    <p:sldId id="262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6" r:id="rId21"/>
    <p:sldId id="277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Passing the EOC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 Taking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986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Read the question carefully and slowly.</a:t>
            </a:r>
          </a:p>
          <a:p>
            <a:r>
              <a:rPr lang="en-US" dirty="0" smtClean="0"/>
              <a:t>Do you understand what is being asked?</a:t>
            </a:r>
          </a:p>
          <a:p>
            <a:r>
              <a:rPr lang="en-US" dirty="0" smtClean="0"/>
              <a:t>Reread the question </a:t>
            </a:r>
          </a:p>
          <a:p>
            <a:r>
              <a:rPr lang="en-US" dirty="0" smtClean="0"/>
              <a:t>Are there any key words that were in the passage?</a:t>
            </a:r>
          </a:p>
          <a:p>
            <a:r>
              <a:rPr lang="en-US" dirty="0" smtClean="0"/>
              <a:t>Think about the answer</a:t>
            </a:r>
          </a:p>
          <a:p>
            <a:r>
              <a:rPr lang="en-US" dirty="0" smtClean="0"/>
              <a:t>Read each choice carefully</a:t>
            </a:r>
          </a:p>
          <a:p>
            <a:r>
              <a:rPr lang="en-US" dirty="0" smtClean="0"/>
              <a:t>Eliminate those obviously incorrect</a:t>
            </a:r>
          </a:p>
          <a:p>
            <a:r>
              <a:rPr lang="en-US" dirty="0" smtClean="0"/>
              <a:t>Look back at the passage – reread as necessary</a:t>
            </a:r>
          </a:p>
          <a:p>
            <a:r>
              <a:rPr lang="en-US" dirty="0" smtClean="0"/>
              <a:t>Select your answer</a:t>
            </a:r>
          </a:p>
          <a:p>
            <a:r>
              <a:rPr lang="en-US" dirty="0" smtClean="0"/>
              <a:t>Challenge our answer – find evidence in the passage that supports your answer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352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42215" y="3363036"/>
            <a:ext cx="5329901" cy="3112598"/>
          </a:xfrm>
          <a:prstGeom prst="rect">
            <a:avLst/>
          </a:prstGeom>
        </p:spPr>
      </p:pic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8509" y="220102"/>
            <a:ext cx="6975372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5049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evident throughout the entire passage</a:t>
            </a:r>
          </a:p>
          <a:p>
            <a:r>
              <a:rPr lang="en-US" dirty="0" smtClean="0"/>
              <a:t>Supporting details</a:t>
            </a:r>
          </a:p>
          <a:p>
            <a:r>
              <a:rPr lang="en-US" dirty="0" smtClean="0"/>
              <a:t>Look at the introductory paragraph for thesis statement or clues</a:t>
            </a:r>
          </a:p>
          <a:p>
            <a:r>
              <a:rPr lang="en-US" dirty="0" smtClean="0"/>
              <a:t>Look at topic sentences (usually the first sentence)</a:t>
            </a:r>
          </a:p>
          <a:p>
            <a:r>
              <a:rPr lang="en-US" dirty="0" smtClean="0"/>
              <a:t>What’s it all about?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028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Supporting information for the main idea</a:t>
            </a:r>
          </a:p>
          <a:p>
            <a:r>
              <a:rPr lang="en-US" dirty="0" smtClean="0"/>
              <a:t>Sometimes numbers, facts, dates, names, places</a:t>
            </a:r>
          </a:p>
          <a:p>
            <a:r>
              <a:rPr lang="en-US" dirty="0" smtClean="0"/>
              <a:t>May be reworded in the question</a:t>
            </a:r>
          </a:p>
          <a:p>
            <a:r>
              <a:rPr lang="en-US" dirty="0" smtClean="0"/>
              <a:t>Do they support the main idea?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312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word in the passage, think about the context or how the word is used</a:t>
            </a:r>
          </a:p>
          <a:p>
            <a:r>
              <a:rPr lang="en-US" dirty="0" smtClean="0"/>
              <a:t>Have you heard this word before?</a:t>
            </a:r>
          </a:p>
          <a:p>
            <a:r>
              <a:rPr lang="en-US" dirty="0" smtClean="0"/>
              <a:t>Look for the root word (stem) </a:t>
            </a:r>
          </a:p>
          <a:p>
            <a:r>
              <a:rPr lang="en-US" dirty="0" smtClean="0"/>
              <a:t>Substitute the word in the sentence with a synonym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049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a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about the passage?</a:t>
            </a:r>
          </a:p>
          <a:p>
            <a:r>
              <a:rPr lang="en-US" dirty="0" smtClean="0"/>
              <a:t>What was the purpose and was it met?</a:t>
            </a:r>
          </a:p>
          <a:p>
            <a:r>
              <a:rPr lang="en-US" dirty="0" smtClean="0"/>
              <a:t>Think of the summary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331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explicitly stated in the passage</a:t>
            </a:r>
          </a:p>
          <a:p>
            <a:r>
              <a:rPr lang="en-US" dirty="0" smtClean="0"/>
              <a:t>You figure this out from reading the entire passage</a:t>
            </a:r>
          </a:p>
          <a:p>
            <a:r>
              <a:rPr lang="en-US" dirty="0" smtClean="0"/>
              <a:t>It’s what the author wants you to know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231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this event, something happens</a:t>
            </a:r>
          </a:p>
          <a:p>
            <a:r>
              <a:rPr lang="en-US" dirty="0" smtClean="0"/>
              <a:t>Do you see words that signal cause and effect?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As a result, because, the effect, reason, therefore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718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Compare/ 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author tells how things are alike or different</a:t>
            </a:r>
          </a:p>
          <a:p>
            <a:r>
              <a:rPr lang="en-US" dirty="0" smtClean="0"/>
              <a:t>Gives examples to show similarity or difference</a:t>
            </a:r>
          </a:p>
          <a:p>
            <a:r>
              <a:rPr lang="en-US" dirty="0" smtClean="0"/>
              <a:t>Look for signal words that show compare/contrast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However, differ, similar, alike, in 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82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the passage</a:t>
            </a:r>
          </a:p>
          <a:p>
            <a:r>
              <a:rPr lang="en-US" dirty="0" smtClean="0"/>
              <a:t>Do your answers make sense based on the information from the article?</a:t>
            </a:r>
          </a:p>
          <a:p>
            <a:r>
              <a:rPr lang="en-US" dirty="0" smtClean="0"/>
              <a:t>Remember – there is NO time limit</a:t>
            </a:r>
          </a:p>
          <a:p>
            <a:r>
              <a:rPr lang="en-US" dirty="0" smtClean="0"/>
              <a:t>Congratulations!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114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6462" y="781538"/>
            <a:ext cx="7092461" cy="566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035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Text Dependent Analysis</a:t>
            </a:r>
          </a:p>
          <a:p>
            <a:pPr lvl="1"/>
            <a:r>
              <a:rPr lang="en-US" dirty="0" smtClean="0"/>
              <a:t>You will be given a question that requires a written response.</a:t>
            </a:r>
          </a:p>
          <a:p>
            <a:pPr lvl="1"/>
            <a:r>
              <a:rPr lang="en-US" dirty="0" smtClean="0"/>
              <a:t>Read the question or prompt carefully.</a:t>
            </a:r>
          </a:p>
          <a:p>
            <a:pPr lvl="1"/>
            <a:r>
              <a:rPr lang="en-US" dirty="0" smtClean="0"/>
              <a:t>Think about your answer. </a:t>
            </a:r>
          </a:p>
          <a:p>
            <a:pPr lvl="1"/>
            <a:r>
              <a:rPr lang="en-US" dirty="0" smtClean="0"/>
              <a:t>Go back to the passage and find evidence that supports your answer – YOU MUST HAVE EVIDENCE!</a:t>
            </a:r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0177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Introduction: hook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Development: organization, transition, language, conventions</a:t>
            </a:r>
          </a:p>
          <a:p>
            <a:pPr lvl="1"/>
            <a:r>
              <a:rPr lang="en-US" dirty="0" smtClean="0"/>
              <a:t>What a text says: summary or restatement</a:t>
            </a:r>
          </a:p>
          <a:p>
            <a:pPr lvl="1"/>
            <a:r>
              <a:rPr lang="en-US" dirty="0" smtClean="0"/>
              <a:t>What a text does: description – structure, author’s purpose/perspective, organization</a:t>
            </a:r>
          </a:p>
          <a:p>
            <a:pPr lvl="1"/>
            <a:r>
              <a:rPr lang="en-US" dirty="0" smtClean="0"/>
              <a:t>What a text means: analysis – interprets the text and provides main idea or theme</a:t>
            </a:r>
          </a:p>
          <a:p>
            <a:pPr lvl="1"/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dirty="0" smtClean="0"/>
              <a:t>Conclusion: extends beyond restatement or introduction</a:t>
            </a:r>
          </a:p>
          <a:p>
            <a:pPr marL="349250" lvl="1" indent="0">
              <a:buNone/>
            </a:pP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b="1" dirty="0" smtClean="0"/>
              <a:t>Remember to cite evidence from the text!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731921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880" y="965978"/>
            <a:ext cx="7494055" cy="508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194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End of Course Exam is required by the state of South Carolina</a:t>
            </a:r>
          </a:p>
          <a:p>
            <a:r>
              <a:rPr lang="en-US" dirty="0" smtClean="0"/>
              <a:t>Determines mastery of English 1 standards</a:t>
            </a:r>
          </a:p>
          <a:p>
            <a:r>
              <a:rPr lang="en-US" dirty="0" smtClean="0"/>
              <a:t>English 1 is required for graduation</a:t>
            </a:r>
          </a:p>
          <a:p>
            <a:r>
              <a:rPr lang="en-US" dirty="0" smtClean="0"/>
              <a:t>Counts toward grade in English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796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236" y="449916"/>
            <a:ext cx="7828395" cy="539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566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title of the passage – what do you think the passage will be about?</a:t>
            </a:r>
          </a:p>
          <a:p>
            <a:r>
              <a:rPr lang="en-US" dirty="0" smtClean="0"/>
              <a:t>Skim the passage – what type of text is the passage? (narrative, informational, poem, argument etc.)</a:t>
            </a:r>
          </a:p>
          <a:p>
            <a:r>
              <a:rPr lang="en-US" dirty="0" smtClean="0"/>
              <a:t>The type of text informs how you will read the passage</a:t>
            </a:r>
          </a:p>
          <a:p>
            <a:r>
              <a:rPr lang="en-US" dirty="0" smtClean="0"/>
              <a:t>Look at the questions – do no look at the answers – look for any key words or phrases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97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You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 the passage slowly – the test is not timed.</a:t>
            </a:r>
          </a:p>
          <a:p>
            <a:r>
              <a:rPr lang="en-US" dirty="0" smtClean="0"/>
              <a:t>Look for key words, relationships, signal words.</a:t>
            </a:r>
          </a:p>
          <a:p>
            <a:r>
              <a:rPr lang="en-US" dirty="0" smtClean="0"/>
              <a:t>Do you understand what you are reading?</a:t>
            </a:r>
          </a:p>
          <a:p>
            <a:r>
              <a:rPr lang="en-US" dirty="0" smtClean="0"/>
              <a:t>If a passage is confusing – reread it!</a:t>
            </a:r>
          </a:p>
          <a:p>
            <a:r>
              <a:rPr lang="en-US" dirty="0" smtClean="0"/>
              <a:t>Look for context clues for meaning of unknown vocabulary.</a:t>
            </a:r>
          </a:p>
          <a:p>
            <a:r>
              <a:rPr lang="en-US" dirty="0" smtClean="0"/>
              <a:t>Question yourself- What is the main idea?</a:t>
            </a:r>
          </a:p>
          <a:p>
            <a:r>
              <a:rPr lang="en-US" dirty="0" smtClean="0"/>
              <a:t>The main idea must be supported throughout the entire passage.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198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res.png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996" b="22996"/>
          <a:stretch>
            <a:fillRect/>
          </a:stretch>
        </p:blipFill>
        <p:spPr>
          <a:xfrm>
            <a:off x="661066" y="417481"/>
            <a:ext cx="7119160" cy="6088269"/>
          </a:xfrm>
        </p:spPr>
      </p:pic>
    </p:spTree>
    <p:extLst>
      <p:ext uri="{BB962C8B-B14F-4D97-AF65-F5344CB8AC3E}">
        <p14:creationId xmlns:p14="http://schemas.microsoft.com/office/powerpoint/2010/main" xmlns="" val="285378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Summarize in your head</a:t>
            </a:r>
          </a:p>
          <a:p>
            <a:r>
              <a:rPr lang="en-US" dirty="0" smtClean="0"/>
              <a:t>Did you understand the passage?</a:t>
            </a:r>
          </a:p>
          <a:p>
            <a:r>
              <a:rPr lang="en-US" dirty="0" smtClean="0"/>
              <a:t>Reread any confusing passages or sections of text.</a:t>
            </a:r>
          </a:p>
          <a:p>
            <a:r>
              <a:rPr lang="en-US" dirty="0" smtClean="0"/>
              <a:t>Think about the Big Picture –</a:t>
            </a:r>
          </a:p>
          <a:p>
            <a:pPr lvl="1"/>
            <a:r>
              <a:rPr lang="en-US" dirty="0" smtClean="0"/>
              <a:t>Main Idea</a:t>
            </a:r>
          </a:p>
          <a:p>
            <a:pPr lvl="1"/>
            <a:r>
              <a:rPr lang="en-US" dirty="0" smtClean="0"/>
              <a:t>Author’s purpose</a:t>
            </a:r>
          </a:p>
          <a:p>
            <a:pPr lvl="1"/>
            <a:r>
              <a:rPr lang="en-US" dirty="0" smtClean="0"/>
              <a:t>Theme</a:t>
            </a:r>
          </a:p>
          <a:p>
            <a:pPr lvl="1"/>
            <a:endParaRPr lang="en-US" dirty="0" smtClean="0"/>
          </a:p>
          <a:p>
            <a:pPr marL="349250" lvl="1" indent="0">
              <a:buNone/>
            </a:pPr>
            <a:r>
              <a:rPr lang="en-US" sz="2800" b="1" dirty="0" smtClean="0"/>
              <a:t>YOUR GOAL IS TO UNDERSTAND WHAT YOU READ!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120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Idea or Theme</a:t>
            </a:r>
          </a:p>
          <a:p>
            <a:r>
              <a:rPr lang="en-US" dirty="0" smtClean="0"/>
              <a:t>Important details</a:t>
            </a:r>
          </a:p>
          <a:p>
            <a:r>
              <a:rPr lang="en-US" dirty="0" smtClean="0"/>
              <a:t>Meaning of Vocabulary</a:t>
            </a:r>
          </a:p>
          <a:p>
            <a:r>
              <a:rPr lang="en-US" dirty="0" smtClean="0"/>
              <a:t>Drawing a conclusion</a:t>
            </a:r>
          </a:p>
          <a:p>
            <a:r>
              <a:rPr lang="en-US" dirty="0" smtClean="0"/>
              <a:t>Making inferences</a:t>
            </a:r>
          </a:p>
          <a:p>
            <a:r>
              <a:rPr lang="en-US" dirty="0" smtClean="0"/>
              <a:t>Cause and Effect</a:t>
            </a:r>
          </a:p>
          <a:p>
            <a:r>
              <a:rPr lang="en-US" dirty="0" smtClean="0"/>
              <a:t>Compare and/or contrast</a:t>
            </a:r>
          </a:p>
        </p:txBody>
      </p:sp>
    </p:spTree>
    <p:extLst>
      <p:ext uri="{BB962C8B-B14F-4D97-AF65-F5344CB8AC3E}">
        <p14:creationId xmlns:p14="http://schemas.microsoft.com/office/powerpoint/2010/main" xmlns="" val="371153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1381</TotalTime>
  <Words>677</Words>
  <Application>Microsoft Office PowerPoint</Application>
  <PresentationFormat>On-screen Show (4:3)</PresentationFormat>
  <Paragraphs>106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Breeze</vt:lpstr>
      <vt:lpstr>Passing the EOC</vt:lpstr>
      <vt:lpstr>Slide 2</vt:lpstr>
      <vt:lpstr>Why?</vt:lpstr>
      <vt:lpstr>Slide 4</vt:lpstr>
      <vt:lpstr>Before Reading</vt:lpstr>
      <vt:lpstr>As You Read</vt:lpstr>
      <vt:lpstr>Slide 7</vt:lpstr>
      <vt:lpstr>After Reading</vt:lpstr>
      <vt:lpstr> Question Types</vt:lpstr>
      <vt:lpstr>Answer the Questions</vt:lpstr>
      <vt:lpstr>Slide 11</vt:lpstr>
      <vt:lpstr>Main Idea</vt:lpstr>
      <vt:lpstr>Important Details</vt:lpstr>
      <vt:lpstr>Vocabulary </vt:lpstr>
      <vt:lpstr>Draw a Conclusion</vt:lpstr>
      <vt:lpstr>Inference</vt:lpstr>
      <vt:lpstr>Cause and Effect</vt:lpstr>
      <vt:lpstr>Compare/ Contrast</vt:lpstr>
      <vt:lpstr>Finally</vt:lpstr>
      <vt:lpstr>Written Response</vt:lpstr>
      <vt:lpstr>Your Response</vt:lpstr>
      <vt:lpstr>Slide 22</vt:lpstr>
    </vt:vector>
  </TitlesOfParts>
  <Company>CCSD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Passing the EOC</dc:title>
  <dc:creator>pamela glenn</dc:creator>
  <cp:lastModifiedBy>Jessica Richards</cp:lastModifiedBy>
  <cp:revision>14</cp:revision>
  <dcterms:created xsi:type="dcterms:W3CDTF">2016-12-08T18:15:25Z</dcterms:created>
  <dcterms:modified xsi:type="dcterms:W3CDTF">2017-02-14T14:57:58Z</dcterms:modified>
</cp:coreProperties>
</file>